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64" r:id="rId5"/>
    <p:sldId id="263" r:id="rId6"/>
    <p:sldId id="261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AED8E5B-0D98-4FE1-9B26-D1041E3A89F9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59CD-DA3A-463F-AFEF-A68838A6859B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A925-E007-46C2-84AB-35EE10DCAD39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C2DCB-466C-4061-8D51-D3254DD77FA1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642357F-39F6-401C-9FF8-3072724998F3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B09B-D413-414E-B13F-B1984CD8FF65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8F992-55E7-4B2D-A6F1-8C9243CBFE1B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8110-BAA6-4256-A2E5-BB66A47D2616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3892-3343-4E4E-B81B-70A099359AD2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32F85-D33A-46AF-9088-5A7400C1018E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EB3A624-F501-46A9-B8CA-4949E24E27C8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0C4D3C1-679D-44D8-8A9C-D402CE4EF569}" type="datetimeFigureOut">
              <a:rPr lang="en-US" dirty="0"/>
              <a:t>5/23/2016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Guest of Honor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Ceramics 1- </a:t>
            </a:r>
            <a:r>
              <a:rPr lang="en-US" dirty="0" smtClean="0"/>
              <a:t>Final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60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Judy Chicago – “The Dinner Party”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93" y="2014194"/>
            <a:ext cx="5335614" cy="3932237"/>
          </a:xfrm>
        </p:spPr>
      </p:pic>
      <p:sp>
        <p:nvSpPr>
          <p:cNvPr id="5" name="Rectangle 4"/>
          <p:cNvSpPr/>
          <p:nvPr/>
        </p:nvSpPr>
        <p:spPr>
          <a:xfrm>
            <a:off x="2000250" y="5946431"/>
            <a:ext cx="8191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Helvetica" panose="020B0604020202020204" pitchFamily="34" charset="0"/>
                <a:ea typeface="Calibri" panose="020F0502020204030204" pitchFamily="34" charset="0"/>
              </a:rPr>
              <a:t>an </a:t>
            </a:r>
            <a:r>
              <a:rPr lang="en-US" dirty="0">
                <a:latin typeface="Helvetica" panose="020B0604020202020204" pitchFamily="34" charset="0"/>
                <a:ea typeface="Calibri" panose="020F0502020204030204" pitchFamily="34" charset="0"/>
              </a:rPr>
              <a:t>important icon of 1970s feminist art and a milestone in twentieth-century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5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87" y="2006600"/>
            <a:ext cx="5225612" cy="444177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1301" y="223275"/>
            <a:ext cx="1195069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>
                <a:latin typeface="Helvetica" panose="020B0604020202020204" pitchFamily="34" charset="0"/>
                <a:ea typeface="Calibri" panose="020F0502020204030204" pitchFamily="34" charset="0"/>
              </a:rPr>
              <a:t>The Dinner Party</a:t>
            </a:r>
            <a:r>
              <a:rPr lang="en-US" sz="3600" dirty="0">
                <a:latin typeface="Helvetica" panose="020B0604020202020204" pitchFamily="34" charset="0"/>
                <a:ea typeface="Calibri" panose="020F0502020204030204" pitchFamily="34" charset="0"/>
              </a:rPr>
              <a:t> comprises a massive ceremonial banquet, arranged on a triangular table with a total of thirty-nine place settings, each commemorating an important woman from history. </a:t>
            </a: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35395"/>
            <a:ext cx="4686300" cy="3514725"/>
          </a:xfrm>
        </p:spPr>
      </p:pic>
    </p:spTree>
    <p:extLst>
      <p:ext uri="{BB962C8B-B14F-4D97-AF65-F5344CB8AC3E}">
        <p14:creationId xmlns:p14="http://schemas.microsoft.com/office/powerpoint/2010/main" val="199932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57" y="871538"/>
            <a:ext cx="4330569" cy="5148262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88" y="871538"/>
            <a:ext cx="3975492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519430"/>
            <a:ext cx="5295901" cy="50205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327" y="519430"/>
            <a:ext cx="5293007" cy="5017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504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Guest of Honor </a:t>
            </a:r>
            <a:br>
              <a:rPr lang="en-US" dirty="0" smtClean="0"/>
            </a:br>
            <a:r>
              <a:rPr lang="en-US" sz="3100" dirty="0" smtClean="0"/>
              <a:t>Who would you invite?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87194"/>
            <a:ext cx="10337800" cy="465330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Inspired </a:t>
            </a:r>
            <a:r>
              <a:rPr lang="en-US" dirty="0" smtClean="0"/>
              <a:t>by Judy Chicago’s </a:t>
            </a:r>
            <a:r>
              <a:rPr lang="en-US" i="1" dirty="0" smtClean="0"/>
              <a:t>The Dinner Party – </a:t>
            </a:r>
            <a:r>
              <a:rPr lang="en-US" dirty="0" smtClean="0"/>
              <a:t>choose someone to invite to a meal and create a piece of ceramics to honor that individual.</a:t>
            </a:r>
          </a:p>
          <a:p>
            <a:r>
              <a:rPr lang="en-US" dirty="0" smtClean="0"/>
              <a:t>You can invite anyone… real or imagined, current or ancient, influential or modest</a:t>
            </a:r>
          </a:p>
          <a:p>
            <a:r>
              <a:rPr lang="en-US" dirty="0" smtClean="0"/>
              <a:t>Create an </a:t>
            </a:r>
            <a:r>
              <a:rPr lang="en-US" dirty="0" smtClean="0"/>
              <a:t>invitation for your guest (to be printed and handed in). Include: date, </a:t>
            </a:r>
            <a:r>
              <a:rPr lang="en-US" dirty="0" smtClean="0"/>
              <a:t>time </a:t>
            </a:r>
            <a:r>
              <a:rPr lang="en-US" dirty="0" smtClean="0"/>
              <a:t>and type of meal, </a:t>
            </a:r>
            <a:r>
              <a:rPr lang="en-US" dirty="0" smtClean="0"/>
              <a:t>reason you </a:t>
            </a:r>
            <a:r>
              <a:rPr lang="en-US" dirty="0" smtClean="0"/>
              <a:t>invited this individual and any additiona</a:t>
            </a:r>
            <a:r>
              <a:rPr lang="en-US" dirty="0" smtClean="0"/>
              <a:t>l information you deem important</a:t>
            </a:r>
            <a:r>
              <a:rPr lang="en-US" dirty="0"/>
              <a:t>.</a:t>
            </a:r>
            <a:r>
              <a:rPr lang="en-US" dirty="0" smtClean="0"/>
              <a:t> Make sure you design your invite </a:t>
            </a:r>
            <a:r>
              <a:rPr lang="en-US" dirty="0" smtClean="0"/>
              <a:t>in conjunction with the style of your </a:t>
            </a:r>
            <a:r>
              <a:rPr lang="en-US" dirty="0" smtClean="0"/>
              <a:t>piece.</a:t>
            </a:r>
            <a:endParaRPr lang="en-US" dirty="0" smtClean="0"/>
          </a:p>
          <a:p>
            <a:r>
              <a:rPr lang="en-US" dirty="0" smtClean="0"/>
              <a:t>What will you make? Coffee mug, Tea cup, </a:t>
            </a:r>
            <a:r>
              <a:rPr lang="en-US" dirty="0" smtClean="0"/>
              <a:t>Sushi set, Dinner plate, Cheese </a:t>
            </a:r>
            <a:r>
              <a:rPr lang="en-US" dirty="0" smtClean="0"/>
              <a:t>plate, </a:t>
            </a:r>
            <a:r>
              <a:rPr lang="en-US" dirty="0" smtClean="0"/>
              <a:t>Egg </a:t>
            </a:r>
            <a:r>
              <a:rPr lang="en-US" dirty="0"/>
              <a:t>c</a:t>
            </a:r>
            <a:r>
              <a:rPr lang="en-US" dirty="0" smtClean="0"/>
              <a:t>up..</a:t>
            </a:r>
            <a:endParaRPr lang="en-US" dirty="0" smtClean="0"/>
          </a:p>
          <a:p>
            <a:r>
              <a:rPr lang="en-US" dirty="0"/>
              <a:t>You may use red or white </a:t>
            </a:r>
            <a:r>
              <a:rPr lang="en-US" dirty="0" smtClean="0"/>
              <a:t>clay – asses the amounts of each ahead of time.</a:t>
            </a:r>
            <a:endParaRPr lang="en-US" dirty="0"/>
          </a:p>
          <a:p>
            <a:r>
              <a:rPr lang="en-US" dirty="0"/>
              <a:t>You may use hand building </a:t>
            </a:r>
            <a:r>
              <a:rPr lang="en-US" dirty="0" smtClean="0"/>
              <a:t>techniques, throw on the wheel (if possible) or a combination</a:t>
            </a:r>
            <a:endParaRPr lang="en-US" dirty="0"/>
          </a:p>
          <a:p>
            <a:r>
              <a:rPr lang="en-US" dirty="0"/>
              <a:t>Do research: sketch, plan, gather visual and written </a:t>
            </a:r>
            <a:r>
              <a:rPr lang="en-US" dirty="0" smtClean="0"/>
              <a:t>inspiration/information </a:t>
            </a:r>
            <a:endParaRPr lang="en-US" dirty="0"/>
          </a:p>
          <a:p>
            <a:r>
              <a:rPr lang="en-US" dirty="0"/>
              <a:t>You must balance Form and Function</a:t>
            </a:r>
          </a:p>
          <a:p>
            <a:r>
              <a:rPr lang="en-US" dirty="0"/>
              <a:t>Be creative!!!</a:t>
            </a:r>
          </a:p>
          <a:p>
            <a:r>
              <a:rPr lang="en-US" dirty="0"/>
              <a:t>Be subtle  - Avoid clichés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Dr. Seuss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714" y="1914356"/>
            <a:ext cx="3700462" cy="37004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980" y="1914356"/>
            <a:ext cx="3438476" cy="43775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3" y="1917700"/>
            <a:ext cx="3280629" cy="437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Van Gogh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12" y="3983569"/>
            <a:ext cx="3519488" cy="2622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75" y="2297965"/>
            <a:ext cx="5429250" cy="36099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52" y="800188"/>
            <a:ext cx="3998748" cy="2995554"/>
          </a:xfrm>
        </p:spPr>
      </p:pic>
    </p:spTree>
    <p:extLst>
      <p:ext uri="{BB962C8B-B14F-4D97-AF65-F5344CB8AC3E}">
        <p14:creationId xmlns:p14="http://schemas.microsoft.com/office/powerpoint/2010/main" val="48822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511" y="151963"/>
            <a:ext cx="10058400" cy="1371600"/>
          </a:xfrm>
        </p:spPr>
        <p:txBody>
          <a:bodyPr/>
          <a:lstStyle/>
          <a:p>
            <a:pPr algn="r"/>
            <a:r>
              <a:rPr lang="en-US" dirty="0" smtClean="0"/>
              <a:t>Storybooks Characters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30" y="159463"/>
            <a:ext cx="3547588" cy="33406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6" y="3942636"/>
            <a:ext cx="3209992" cy="2407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5"/>
          <a:stretch/>
        </p:blipFill>
        <p:spPr>
          <a:xfrm>
            <a:off x="8550291" y="1986363"/>
            <a:ext cx="3523176" cy="35539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746" y="1829786"/>
            <a:ext cx="3710517" cy="371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4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82</TotalTime>
  <Words>246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Helvetica</vt:lpstr>
      <vt:lpstr>Savon</vt:lpstr>
      <vt:lpstr>Guest of Honor</vt:lpstr>
      <vt:lpstr>Judy Chicago – “The Dinner Party”</vt:lpstr>
      <vt:lpstr>The Dinner Party comprises a massive ceremonial banquet, arranged on a triangular table with a total of thirty-nine place settings, each commemorating an important woman from history. </vt:lpstr>
      <vt:lpstr>PowerPoint Presentation</vt:lpstr>
      <vt:lpstr>PowerPoint Presentation</vt:lpstr>
      <vt:lpstr>Guest of Honor  Who would you invite?</vt:lpstr>
      <vt:lpstr>Dr. Seuss</vt:lpstr>
      <vt:lpstr>Van Gogh</vt:lpstr>
      <vt:lpstr>Storybooks Characters</vt:lpstr>
    </vt:vector>
  </TitlesOfParts>
  <Company>New Paltz Central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Guest of Honor</dc:title>
  <dc:creator>Pountain, Laurene</dc:creator>
  <cp:lastModifiedBy>HS STUDENT</cp:lastModifiedBy>
  <cp:revision>13</cp:revision>
  <dcterms:created xsi:type="dcterms:W3CDTF">2016-05-23T13:48:04Z</dcterms:created>
  <dcterms:modified xsi:type="dcterms:W3CDTF">2016-05-23T16:11:59Z</dcterms:modified>
</cp:coreProperties>
</file>